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2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9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0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5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9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ACB9-5355-4737-878E-18BAB5D1DB84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56A9-74E1-4449-9E24-91E47CE3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МКДОУ </a:t>
            </a:r>
            <a:r>
              <a:rPr lang="ru-RU" sz="2400" dirty="0" err="1" smtClean="0"/>
              <a:t>Рамонский</a:t>
            </a:r>
            <a:r>
              <a:rPr lang="ru-RU" sz="2400" dirty="0" smtClean="0"/>
              <a:t> детский сад №4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268760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Использование инновационных и компьютерных технологий в профессиональной деятельности педагога.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Выполнила:</a:t>
            </a:r>
          </a:p>
          <a:p>
            <a:pPr algn="ctr"/>
            <a:r>
              <a:rPr lang="ru-RU" sz="2400" i="1" dirty="0" smtClean="0"/>
              <a:t>Музыкальный руководитель</a:t>
            </a:r>
          </a:p>
          <a:p>
            <a:pPr algn="ctr"/>
            <a:r>
              <a:rPr lang="ru-RU" sz="2400" i="1" dirty="0" smtClean="0"/>
              <a:t>Казакова Е.В.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4388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Рамонь,2020г.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0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650" y="836712"/>
            <a:ext cx="7766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Таким образом, использование инновационных компьютерных технологий в музыкальном развитии дошкольников способствует качественному улучшению учебно-воспитательного процесса, делает его более увлекательным , насыщенным и комфортным для детей и педагога, охватывает все этапы музыкальной деятельности. Музыка для ребенка- мир радостных переживаний. Применение на музыкальных занятиях в комплексе передовых технологий и методик обеспечивают разностороннее развитие личности ребенка благодаря тесной взаимосвязи эстетического воспитания с нравственным, умственным, физическим. При использовании всех видов музыкальной деятельности, доступных дошкольному возрасту, творческих возможностях ребенка, достигается гармоничность музыкально- эстетического воспитания, а, следовательно, решение главной цели моей работы музыкального руководителя- научить детей любить и понимать музыку.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3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04664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Источники:</a:t>
            </a:r>
          </a:p>
          <a:p>
            <a:r>
              <a:rPr lang="ru-RU" dirty="0" smtClean="0"/>
              <a:t>1.Белов Г.Г., Горбунова И.И., </a:t>
            </a:r>
            <a:r>
              <a:rPr lang="ru-RU" dirty="0" err="1" smtClean="0"/>
              <a:t>Горельченко</a:t>
            </a:r>
            <a:r>
              <a:rPr lang="ru-RU" dirty="0" smtClean="0"/>
              <a:t> А.В. Музыкальный компьютер (новый инструмент музыканта).-</a:t>
            </a:r>
            <a:r>
              <a:rPr lang="ru-RU" dirty="0" err="1" smtClean="0"/>
              <a:t>Спб</a:t>
            </a:r>
            <a:r>
              <a:rPr lang="ru-RU" dirty="0" smtClean="0"/>
              <a:t>.: СМИО Пресс 2010.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Богодяж</a:t>
            </a:r>
            <a:r>
              <a:rPr lang="ru-RU" dirty="0" smtClean="0"/>
              <a:t> О. Инновационные технологии в развитии музыкальности дошкольников.</a:t>
            </a:r>
          </a:p>
          <a:p>
            <a:r>
              <a:rPr lang="ru-RU" dirty="0" smtClean="0"/>
              <a:t>3. Захарова И.Г. Информационные технологии в образовании. Учебное пособие для </a:t>
            </a:r>
            <a:r>
              <a:rPr lang="ru-RU" dirty="0" err="1" smtClean="0"/>
              <a:t>высш.учеб</a:t>
            </a:r>
            <a:r>
              <a:rPr lang="ru-RU" dirty="0" smtClean="0"/>
              <a:t>. Заведений, М. «Академия», 2008.</a:t>
            </a:r>
          </a:p>
          <a:p>
            <a:r>
              <a:rPr lang="ru-RU" dirty="0" smtClean="0"/>
              <a:t>4.Калаш И. Возможности информационных и коммуникативных технологий в дошкольном образовании: аналитический обзор/ Институт ЮНЕСКО по информационным технологиям в образовании. М., 2011.</a:t>
            </a:r>
          </a:p>
          <a:p>
            <a:r>
              <a:rPr lang="ru-RU" dirty="0" smtClean="0"/>
              <a:t>5. Комарова Т.С. Информационно- коммуникационные технологии в дошкольном образовании/ Т.С. Комарова- М., 2011.с.128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Радынова</a:t>
            </a:r>
            <a:r>
              <a:rPr lang="ru-RU" dirty="0" smtClean="0"/>
              <a:t> О.П. «Дошкольный возраст»: как формировать основы музыкальной культуры»// «Музыкальный руководитель» 2005.- №1.-с 3</a:t>
            </a:r>
          </a:p>
          <a:p>
            <a:r>
              <a:rPr lang="ru-RU" dirty="0" smtClean="0"/>
              <a:t>7. Тарасова К.В. «Развитие музыкальных способностей в дошкольном детстве»// «Музыкальный руководитель»  2010.- №1.-с.10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5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19675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найти инновационные подходы в обучении и построении музыкально-игрового пространства, создать комфортные условия для усвоения программного материала.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Задачи: </a:t>
            </a:r>
            <a:endParaRPr lang="ru-RU" sz="2400" dirty="0" smtClean="0"/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Расширить понятийный ряд музыкальных тем, делая их доступными и понятными детям;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Обогатить методические возможности организации совместной деятельности педагога и детей, придать ей современный уровень с учетом ФГТ;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Активизировать творческий потенциал ребенка, способствовать воспитанию интереса к музыкальной культуре;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Развивать интегрированные качества дошкольника.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451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Музыкальная деятельность занимает особое место в жизни ребенка, так как музыка-это источник детской радости, положительных  эмоций, познания и возможности самовыражения. Чтобы обучение для ребенка стало интересней, насыщенней, давало детям возможность активного участия в процессе познания и творчества, необходимо  использовать методы и приемы, отвечающие запросам современных детей. Поэтому, в своей работе использую новые программы и технологии в различных видах деятельности.</a:t>
            </a:r>
          </a:p>
          <a:p>
            <a:r>
              <a:rPr lang="ru-RU" dirty="0"/>
              <a:t> </a:t>
            </a:r>
            <a:r>
              <a:rPr lang="ru-RU" dirty="0" smtClean="0"/>
              <a:t> Так, в разделе «Слушание музыки» использую компьютерные презентации, которые создаю сама. Они позволяют обогатить процесс эмоционально-образного познания, вызывают желания неоднократно слушать музыкальные произведения , помогают надолго запомнить предложенное для слушания музыкальное произведение. Презентации незаменимы при знакомстве детей с творчеством композиторов, в этом случае яркие портреты, фотографии привлекают внимание детей, развивают познавательную деятельность, разнообразят впечатление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36166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Изображение с презентацией,  где дети определяют на слух музыкальные произведения, музыкальные инструменты, вспоминают название произведения и называют композитора, который написал эти произведения.</a:t>
            </a:r>
            <a:endParaRPr lang="ru-RU" dirty="0"/>
          </a:p>
        </p:txBody>
      </p:sp>
      <p:pic>
        <p:nvPicPr>
          <p:cNvPr id="4099" name="Picture 3" descr="C:\Users\dns\Desktop\IMG_20200813_094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92" y="2050829"/>
            <a:ext cx="3038785" cy="273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0341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Пение- этот вид деятельности предполагает использование новых информационных технологий. Так, условием хорошей дикцией, выразительного пения является понимание смысла слов, музыкального образа песни, поэтому я создала электронные иллюстрации к различным песням, требующим пояснения к тексту. Например, в песне «Солнечная капель» уточняем понятие «капель», или понятие слов «канва», «овражки», поэтому предлагаем посмотреть иллюстрации к песне, которые помогают понять значение слов.</a:t>
            </a:r>
            <a:endParaRPr lang="ru-RU" dirty="0"/>
          </a:p>
        </p:txBody>
      </p:sp>
      <p:pic>
        <p:nvPicPr>
          <p:cNvPr id="1026" name="Picture 2" descr="C:\Users\dns\Desktop\IMG_20200814_090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1" y="2599574"/>
            <a:ext cx="3198323" cy="2845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IMG_20200814_09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8290"/>
            <a:ext cx="2934941" cy="285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В разделе, «Музыкально-ритмические упражнения», применение ИКТ помогает детям точно выполнять указания педагога, выразительно исполнять движения различных танцев. Процесс разучивания танцев с использованием учебных видеодисков становится увлекательным и занимает меньше времени, чем при словесном объяснении движений к танцам и упражнениям.</a:t>
            </a:r>
            <a:endParaRPr lang="ru-RU" dirty="0"/>
          </a:p>
        </p:txBody>
      </p:sp>
      <p:pic>
        <p:nvPicPr>
          <p:cNvPr id="2052" name="Picture 4" descr="C:\Users\dns\Desktop\IMG_20200814_09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1"/>
            <a:ext cx="3179773" cy="2952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8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70" y="0"/>
            <a:ext cx="921107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IMG_20200813_094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9063" y="-18397538"/>
            <a:ext cx="5400000" cy="71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IMG_20200813_094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6600" y="-17579975"/>
            <a:ext cx="7200000" cy="95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«Музыкально-дидактические игры» также провожу с применением красочных озвученных презентаций, таких, как «Угадай звучание музыкального инструмента», «Музыкальный домик», «Угадай мелодию» и т.д.</a:t>
            </a:r>
            <a:endParaRPr lang="ru-RU" dirty="0"/>
          </a:p>
        </p:txBody>
      </p:sp>
      <p:pic>
        <p:nvPicPr>
          <p:cNvPr id="1028" name="Picture 4" descr="C:\Users\dns\Desktop\IMG_20200813_094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66429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Desktop\IMG_20200813_122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13" y="2780928"/>
            <a:ext cx="280337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8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Использование </a:t>
            </a:r>
            <a:r>
              <a:rPr lang="en-US" dirty="0" smtClean="0"/>
              <a:t>Smart</a:t>
            </a:r>
            <a:r>
              <a:rPr lang="ru-RU" dirty="0" smtClean="0"/>
              <a:t> доски в учебном процессе дает, во-первых, дополнительную учебную информацию, во-вторых, это разнообразный иллюстративный материал (слайды, анимации, видеоматериалы). А это мощное средство повышения эффективности обучения, усиление мотивации дошкольника, занимательного интереса. Информационные технологии обеспечивают личностно-ориентированный подход. При обучении игре на детских музыкальных инструментах использую видеозаписи концертов оркестра русских народных инструментов. Сольное звучание различных инструментов.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dns\Desktop\IMG_20200813_094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19088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3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Наличие ИКТ позволяет демонстрировать графический материал (модели, схемы); «посещать» музеи, театры , концерты; моделировать сюжеты и явления, которые нельзя увидеть в повседневной жизни.</a:t>
            </a:r>
            <a:endParaRPr lang="ru-RU" dirty="0"/>
          </a:p>
        </p:txBody>
      </p:sp>
      <p:pic>
        <p:nvPicPr>
          <p:cNvPr id="2051" name="Picture 3" descr="C:\Users\dns\Desktop\17dde1eb-3abc-4791-8eb1-bad22a39d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7"/>
            <a:ext cx="3612011" cy="2787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111375f5-ae85-4cc0-8523-16dd7825859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7"/>
            <a:ext cx="3712410" cy="2787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29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792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24</cp:revision>
  <dcterms:created xsi:type="dcterms:W3CDTF">2020-08-16T12:36:44Z</dcterms:created>
  <dcterms:modified xsi:type="dcterms:W3CDTF">2020-08-19T06:14:55Z</dcterms:modified>
</cp:coreProperties>
</file>